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4747875" cy="26139775"/>
  <p:notesSz cx="6858000" cy="9144000"/>
  <p:defaultTextStyle>
    <a:defPPr>
      <a:defRPr lang="zh-CN"/>
    </a:defPPr>
    <a:lvl1pPr marL="0" algn="l" defTabSz="2336383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1pPr>
    <a:lvl2pPr marL="1168192" algn="l" defTabSz="2336383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2pPr>
    <a:lvl3pPr marL="2336383" algn="l" defTabSz="2336383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3pPr>
    <a:lvl4pPr marL="3504575" algn="l" defTabSz="2336383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4pPr>
    <a:lvl5pPr marL="4672767" algn="l" defTabSz="2336383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5pPr>
    <a:lvl6pPr marL="5840959" algn="l" defTabSz="2336383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6pPr>
    <a:lvl7pPr marL="7009150" algn="l" defTabSz="2336383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7pPr>
    <a:lvl8pPr marL="8177342" algn="l" defTabSz="2336383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8pPr>
    <a:lvl9pPr marL="9345534" algn="l" defTabSz="2336383" rtl="0" eaLnBrk="1" latinLnBrk="0" hangingPunct="1">
      <a:defRPr sz="4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33">
          <p15:clr>
            <a:srgbClr val="A4A3A4"/>
          </p15:clr>
        </p15:guide>
        <p15:guide id="2" pos="464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578E"/>
    <a:srgbClr val="187FE6"/>
    <a:srgbClr val="0066CC"/>
    <a:srgbClr val="0099FF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85" autoAdjust="0"/>
    <p:restoredTop sz="94660"/>
  </p:normalViewPr>
  <p:slideViewPr>
    <p:cSldViewPr>
      <p:cViewPr>
        <p:scale>
          <a:sx n="25" d="100"/>
          <a:sy n="25" d="100"/>
        </p:scale>
        <p:origin x="4008" y="408"/>
      </p:cViewPr>
      <p:guideLst>
        <p:guide orient="horz" pos="8233"/>
        <p:guide pos="46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06091" y="8120275"/>
            <a:ext cx="12535694" cy="560310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12181" y="14812539"/>
            <a:ext cx="10323513" cy="668016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168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3363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504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672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8409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009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177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345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9506-9136-41B8-8634-E599BBAD86C2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0897-8B9A-4D07-B99C-8117D1EF7C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5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9506-9136-41B8-8634-E599BBAD86C2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0897-8B9A-4D07-B99C-8117D1EF7C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604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64980" y="16797228"/>
            <a:ext cx="12535694" cy="5191650"/>
          </a:xfrm>
        </p:spPr>
        <p:txBody>
          <a:bodyPr anchor="t"/>
          <a:lstStyle>
            <a:lvl1pPr algn="l">
              <a:defRPr sz="102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64980" y="11079154"/>
            <a:ext cx="12535694" cy="5718074"/>
          </a:xfrm>
        </p:spPr>
        <p:txBody>
          <a:bodyPr anchor="b"/>
          <a:lstStyle>
            <a:lvl1pPr marL="0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1pPr>
            <a:lvl2pPr marL="1168192" indent="0"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2pPr>
            <a:lvl3pPr marL="2336383" indent="0"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3pPr>
            <a:lvl4pPr marL="3504575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4pPr>
            <a:lvl5pPr marL="4672767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5pPr>
            <a:lvl6pPr marL="584095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6pPr>
            <a:lvl7pPr marL="700915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7pPr>
            <a:lvl8pPr marL="8177342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8pPr>
            <a:lvl9pPr marL="9345534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9506-9136-41B8-8634-E599BBAD86C2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0897-8B9A-4D07-B99C-8117D1EF7C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653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90584" y="23247459"/>
            <a:ext cx="10579552" cy="65754848"/>
          </a:xfrm>
        </p:spPr>
        <p:txBody>
          <a:bodyPr/>
          <a:lstStyle>
            <a:lvl1pPr>
              <a:defRPr sz="7200"/>
            </a:lvl1pPr>
            <a:lvl2pPr>
              <a:defRPr sz="6100"/>
            </a:lvl2pPr>
            <a:lvl3pPr>
              <a:defRPr sz="5100"/>
            </a:lvl3pPr>
            <a:lvl4pPr>
              <a:defRPr sz="4600"/>
            </a:lvl4pPr>
            <a:lvl5pPr>
              <a:defRPr sz="4600"/>
            </a:lvl5pPr>
            <a:lvl6pPr>
              <a:defRPr sz="4600"/>
            </a:lvl6pPr>
            <a:lvl7pPr>
              <a:defRPr sz="4600"/>
            </a:lvl7pPr>
            <a:lvl8pPr>
              <a:defRPr sz="4600"/>
            </a:lvl8pPr>
            <a:lvl9pPr>
              <a:defRPr sz="4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015935" y="23247459"/>
            <a:ext cx="10582112" cy="65754848"/>
          </a:xfrm>
        </p:spPr>
        <p:txBody>
          <a:bodyPr/>
          <a:lstStyle>
            <a:lvl1pPr>
              <a:defRPr sz="7200"/>
            </a:lvl1pPr>
            <a:lvl2pPr>
              <a:defRPr sz="6100"/>
            </a:lvl2pPr>
            <a:lvl3pPr>
              <a:defRPr sz="5100"/>
            </a:lvl3pPr>
            <a:lvl4pPr>
              <a:defRPr sz="4600"/>
            </a:lvl4pPr>
            <a:lvl5pPr>
              <a:defRPr sz="4600"/>
            </a:lvl5pPr>
            <a:lvl6pPr>
              <a:defRPr sz="4600"/>
            </a:lvl6pPr>
            <a:lvl7pPr>
              <a:defRPr sz="4600"/>
            </a:lvl7pPr>
            <a:lvl8pPr>
              <a:defRPr sz="4600"/>
            </a:lvl8pPr>
            <a:lvl9pPr>
              <a:defRPr sz="4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9506-9136-41B8-8634-E599BBAD86C2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0897-8B9A-4D07-B99C-8117D1EF7C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602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7394" y="1046803"/>
            <a:ext cx="13273088" cy="43566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7394" y="5851197"/>
            <a:ext cx="6516206" cy="2438500"/>
          </a:xfrm>
        </p:spPr>
        <p:txBody>
          <a:bodyPr anchor="b"/>
          <a:lstStyle>
            <a:lvl1pPr marL="0" indent="0">
              <a:buNone/>
              <a:defRPr sz="6100" b="1"/>
            </a:lvl1pPr>
            <a:lvl2pPr marL="1168192" indent="0">
              <a:buNone/>
              <a:defRPr sz="5100" b="1"/>
            </a:lvl2pPr>
            <a:lvl3pPr marL="2336383" indent="0">
              <a:buNone/>
              <a:defRPr sz="4600" b="1"/>
            </a:lvl3pPr>
            <a:lvl4pPr marL="3504575" indent="0">
              <a:buNone/>
              <a:defRPr sz="4100" b="1"/>
            </a:lvl4pPr>
            <a:lvl5pPr marL="4672767" indent="0">
              <a:buNone/>
              <a:defRPr sz="4100" b="1"/>
            </a:lvl5pPr>
            <a:lvl6pPr marL="5840959" indent="0">
              <a:buNone/>
              <a:defRPr sz="4100" b="1"/>
            </a:lvl6pPr>
            <a:lvl7pPr marL="7009150" indent="0">
              <a:buNone/>
              <a:defRPr sz="4100" b="1"/>
            </a:lvl7pPr>
            <a:lvl8pPr marL="8177342" indent="0">
              <a:buNone/>
              <a:defRPr sz="4100" b="1"/>
            </a:lvl8pPr>
            <a:lvl9pPr marL="9345534" indent="0">
              <a:buNone/>
              <a:defRPr sz="4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7394" y="8289697"/>
            <a:ext cx="6516206" cy="15060627"/>
          </a:xfrm>
        </p:spPr>
        <p:txBody>
          <a:bodyPr/>
          <a:lstStyle>
            <a:lvl1pPr>
              <a:defRPr sz="6100"/>
            </a:lvl1pPr>
            <a:lvl2pPr>
              <a:defRPr sz="51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7491716" y="5851197"/>
            <a:ext cx="6518766" cy="2438500"/>
          </a:xfrm>
        </p:spPr>
        <p:txBody>
          <a:bodyPr anchor="b"/>
          <a:lstStyle>
            <a:lvl1pPr marL="0" indent="0">
              <a:buNone/>
              <a:defRPr sz="6100" b="1"/>
            </a:lvl1pPr>
            <a:lvl2pPr marL="1168192" indent="0">
              <a:buNone/>
              <a:defRPr sz="5100" b="1"/>
            </a:lvl2pPr>
            <a:lvl3pPr marL="2336383" indent="0">
              <a:buNone/>
              <a:defRPr sz="4600" b="1"/>
            </a:lvl3pPr>
            <a:lvl4pPr marL="3504575" indent="0">
              <a:buNone/>
              <a:defRPr sz="4100" b="1"/>
            </a:lvl4pPr>
            <a:lvl5pPr marL="4672767" indent="0">
              <a:buNone/>
              <a:defRPr sz="4100" b="1"/>
            </a:lvl5pPr>
            <a:lvl6pPr marL="5840959" indent="0">
              <a:buNone/>
              <a:defRPr sz="4100" b="1"/>
            </a:lvl6pPr>
            <a:lvl7pPr marL="7009150" indent="0">
              <a:buNone/>
              <a:defRPr sz="4100" b="1"/>
            </a:lvl7pPr>
            <a:lvl8pPr marL="8177342" indent="0">
              <a:buNone/>
              <a:defRPr sz="4100" b="1"/>
            </a:lvl8pPr>
            <a:lvl9pPr marL="9345534" indent="0">
              <a:buNone/>
              <a:defRPr sz="4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7491716" y="8289697"/>
            <a:ext cx="6518766" cy="15060627"/>
          </a:xfrm>
        </p:spPr>
        <p:txBody>
          <a:bodyPr/>
          <a:lstStyle>
            <a:lvl1pPr>
              <a:defRPr sz="6100"/>
            </a:lvl1pPr>
            <a:lvl2pPr>
              <a:defRPr sz="51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9506-9136-41B8-8634-E599BBAD86C2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0897-8B9A-4D07-B99C-8117D1EF7C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273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9506-9136-41B8-8634-E599BBAD86C2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0897-8B9A-4D07-B99C-8117D1EF7C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94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9506-9136-41B8-8634-E599BBAD86C2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0897-8B9A-4D07-B99C-8117D1EF7C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762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37395" y="1040750"/>
            <a:ext cx="4851949" cy="4429240"/>
          </a:xfrm>
        </p:spPr>
        <p:txBody>
          <a:bodyPr anchor="b"/>
          <a:lstStyle>
            <a:lvl1pPr algn="l">
              <a:defRPr sz="51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6009" y="1040752"/>
            <a:ext cx="8244472" cy="22309574"/>
          </a:xfrm>
        </p:spPr>
        <p:txBody>
          <a:bodyPr/>
          <a:lstStyle>
            <a:lvl1pPr>
              <a:defRPr sz="8200"/>
            </a:lvl1pPr>
            <a:lvl2pPr>
              <a:defRPr sz="7200"/>
            </a:lvl2pPr>
            <a:lvl3pPr>
              <a:defRPr sz="6100"/>
            </a:lvl3pPr>
            <a:lvl4pPr>
              <a:defRPr sz="5100"/>
            </a:lvl4pPr>
            <a:lvl5pPr>
              <a:defRPr sz="5100"/>
            </a:lvl5pPr>
            <a:lvl6pPr>
              <a:defRPr sz="5100"/>
            </a:lvl6pPr>
            <a:lvl7pPr>
              <a:defRPr sz="5100"/>
            </a:lvl7pPr>
            <a:lvl8pPr>
              <a:defRPr sz="5100"/>
            </a:lvl8pPr>
            <a:lvl9pPr>
              <a:defRPr sz="5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37395" y="5469992"/>
            <a:ext cx="4851949" cy="17880334"/>
          </a:xfrm>
        </p:spPr>
        <p:txBody>
          <a:bodyPr/>
          <a:lstStyle>
            <a:lvl1pPr marL="0" indent="0">
              <a:buNone/>
              <a:defRPr sz="3600"/>
            </a:lvl1pPr>
            <a:lvl2pPr marL="1168192" indent="0">
              <a:buNone/>
              <a:defRPr sz="3100"/>
            </a:lvl2pPr>
            <a:lvl3pPr marL="2336383" indent="0">
              <a:buNone/>
              <a:defRPr sz="2600"/>
            </a:lvl3pPr>
            <a:lvl4pPr marL="3504575" indent="0">
              <a:buNone/>
              <a:defRPr sz="2300"/>
            </a:lvl4pPr>
            <a:lvl5pPr marL="4672767" indent="0">
              <a:buNone/>
              <a:defRPr sz="2300"/>
            </a:lvl5pPr>
            <a:lvl6pPr marL="5840959" indent="0">
              <a:buNone/>
              <a:defRPr sz="2300"/>
            </a:lvl6pPr>
            <a:lvl7pPr marL="7009150" indent="0">
              <a:buNone/>
              <a:defRPr sz="2300"/>
            </a:lvl7pPr>
            <a:lvl8pPr marL="8177342" indent="0">
              <a:buNone/>
              <a:defRPr sz="2300"/>
            </a:lvl8pPr>
            <a:lvl9pPr marL="9345534" indent="0">
              <a:buNone/>
              <a:defRPr sz="23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9506-9136-41B8-8634-E599BBAD86C2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0897-8B9A-4D07-B99C-8117D1EF7C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421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90687" y="18297842"/>
            <a:ext cx="8848725" cy="2160164"/>
          </a:xfrm>
        </p:spPr>
        <p:txBody>
          <a:bodyPr anchor="b"/>
          <a:lstStyle>
            <a:lvl1pPr algn="l">
              <a:defRPr sz="51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890687" y="2335637"/>
            <a:ext cx="8848725" cy="15683865"/>
          </a:xfrm>
        </p:spPr>
        <p:txBody>
          <a:bodyPr/>
          <a:lstStyle>
            <a:lvl1pPr marL="0" indent="0">
              <a:buNone/>
              <a:defRPr sz="8200"/>
            </a:lvl1pPr>
            <a:lvl2pPr marL="1168192" indent="0">
              <a:buNone/>
              <a:defRPr sz="7200"/>
            </a:lvl2pPr>
            <a:lvl3pPr marL="2336383" indent="0">
              <a:buNone/>
              <a:defRPr sz="6100"/>
            </a:lvl3pPr>
            <a:lvl4pPr marL="3504575" indent="0">
              <a:buNone/>
              <a:defRPr sz="5100"/>
            </a:lvl4pPr>
            <a:lvl5pPr marL="4672767" indent="0">
              <a:buNone/>
              <a:defRPr sz="5100"/>
            </a:lvl5pPr>
            <a:lvl6pPr marL="5840959" indent="0">
              <a:buNone/>
              <a:defRPr sz="5100"/>
            </a:lvl6pPr>
            <a:lvl7pPr marL="7009150" indent="0">
              <a:buNone/>
              <a:defRPr sz="5100"/>
            </a:lvl7pPr>
            <a:lvl8pPr marL="8177342" indent="0">
              <a:buNone/>
              <a:defRPr sz="5100"/>
            </a:lvl8pPr>
            <a:lvl9pPr marL="9345534" indent="0">
              <a:buNone/>
              <a:defRPr sz="51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890687" y="20458006"/>
            <a:ext cx="8848725" cy="3067791"/>
          </a:xfrm>
        </p:spPr>
        <p:txBody>
          <a:bodyPr/>
          <a:lstStyle>
            <a:lvl1pPr marL="0" indent="0">
              <a:buNone/>
              <a:defRPr sz="3600"/>
            </a:lvl1pPr>
            <a:lvl2pPr marL="1168192" indent="0">
              <a:buNone/>
              <a:defRPr sz="3100"/>
            </a:lvl2pPr>
            <a:lvl3pPr marL="2336383" indent="0">
              <a:buNone/>
              <a:defRPr sz="2600"/>
            </a:lvl3pPr>
            <a:lvl4pPr marL="3504575" indent="0">
              <a:buNone/>
              <a:defRPr sz="2300"/>
            </a:lvl4pPr>
            <a:lvl5pPr marL="4672767" indent="0">
              <a:buNone/>
              <a:defRPr sz="2300"/>
            </a:lvl5pPr>
            <a:lvl6pPr marL="5840959" indent="0">
              <a:buNone/>
              <a:defRPr sz="2300"/>
            </a:lvl6pPr>
            <a:lvl7pPr marL="7009150" indent="0">
              <a:buNone/>
              <a:defRPr sz="2300"/>
            </a:lvl7pPr>
            <a:lvl8pPr marL="8177342" indent="0">
              <a:buNone/>
              <a:defRPr sz="2300"/>
            </a:lvl8pPr>
            <a:lvl9pPr marL="9345534" indent="0">
              <a:buNone/>
              <a:defRPr sz="23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9506-9136-41B8-8634-E599BBAD86C2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0897-8B9A-4D07-B99C-8117D1EF7C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297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9506-9136-41B8-8634-E599BBAD86C2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0897-8B9A-4D07-B99C-8117D1EF7C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771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7246822" y="3987530"/>
            <a:ext cx="5351225" cy="850147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90585" y="3987530"/>
            <a:ext cx="15810438" cy="850147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89506-9136-41B8-8634-E599BBAD86C2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1D0897-8B9A-4D07-B99C-8117D1EF7C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080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737394" y="1046803"/>
            <a:ext cx="13273088" cy="4356629"/>
          </a:xfrm>
          <a:prstGeom prst="rect">
            <a:avLst/>
          </a:prstGeom>
        </p:spPr>
        <p:txBody>
          <a:bodyPr vert="horz" lIns="233638" tIns="116819" rIns="233638" bIns="116819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37394" y="6099283"/>
            <a:ext cx="13273088" cy="17251043"/>
          </a:xfrm>
          <a:prstGeom prst="rect">
            <a:avLst/>
          </a:prstGeom>
        </p:spPr>
        <p:txBody>
          <a:bodyPr vert="horz" lIns="233638" tIns="116819" rIns="233638" bIns="116819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737394" y="24227701"/>
            <a:ext cx="3441171" cy="1391701"/>
          </a:xfrm>
          <a:prstGeom prst="rect">
            <a:avLst/>
          </a:prstGeom>
        </p:spPr>
        <p:txBody>
          <a:bodyPr vert="horz" lIns="233638" tIns="116819" rIns="233638" bIns="116819" rtlCol="0" anchor="ctr"/>
          <a:lstStyle>
            <a:lvl1pPr algn="l">
              <a:defRPr sz="3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89506-9136-41B8-8634-E599BBAD86C2}" type="datetimeFigureOut">
              <a:rPr lang="zh-CN" altLang="en-US" smtClean="0"/>
              <a:t>2023/4/19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038858" y="24227701"/>
            <a:ext cx="4670160" cy="1391701"/>
          </a:xfrm>
          <a:prstGeom prst="rect">
            <a:avLst/>
          </a:prstGeom>
        </p:spPr>
        <p:txBody>
          <a:bodyPr vert="horz" lIns="233638" tIns="116819" rIns="233638" bIns="116819" rtlCol="0" anchor="ctr"/>
          <a:lstStyle>
            <a:lvl1pPr algn="ctr">
              <a:defRPr sz="3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569310" y="24227701"/>
            <a:ext cx="3441171" cy="1391701"/>
          </a:xfrm>
          <a:prstGeom prst="rect">
            <a:avLst/>
          </a:prstGeom>
        </p:spPr>
        <p:txBody>
          <a:bodyPr vert="horz" lIns="233638" tIns="116819" rIns="233638" bIns="116819" rtlCol="0" anchor="ctr"/>
          <a:lstStyle>
            <a:lvl1pPr algn="r">
              <a:defRPr sz="3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D0897-8B9A-4D07-B99C-8117D1EF7C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076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36383" rtl="0" eaLnBrk="1" latinLnBrk="0" hangingPunct="1">
        <a:spcBef>
          <a:spcPct val="0"/>
        </a:spcBef>
        <a:buNone/>
        <a:defRPr sz="11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76144" indent="-876144" algn="l" defTabSz="2336383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1898312" indent="-730120" algn="l" defTabSz="2336383" rtl="0" eaLnBrk="1" latinLnBrk="0" hangingPunct="1">
        <a:spcBef>
          <a:spcPct val="20000"/>
        </a:spcBef>
        <a:buFont typeface="Arial" pitchFamily="34" charset="0"/>
        <a:buChar char="–"/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2920479" indent="-584096" algn="l" defTabSz="2336383" rtl="0" eaLnBrk="1" latinLnBrk="0" hangingPunct="1">
        <a:spcBef>
          <a:spcPct val="20000"/>
        </a:spcBef>
        <a:buFont typeface="Arial" pitchFamily="34" charset="0"/>
        <a:buChar char="•"/>
        <a:defRPr sz="6100" kern="1200">
          <a:solidFill>
            <a:schemeClr val="tx1"/>
          </a:solidFill>
          <a:latin typeface="+mn-lt"/>
          <a:ea typeface="+mn-ea"/>
          <a:cs typeface="+mn-cs"/>
        </a:defRPr>
      </a:lvl3pPr>
      <a:lvl4pPr marL="4088671" indent="-584096" algn="l" defTabSz="2336383" rtl="0" eaLnBrk="1" latinLnBrk="0" hangingPunct="1">
        <a:spcBef>
          <a:spcPct val="20000"/>
        </a:spcBef>
        <a:buFont typeface="Arial" pitchFamily="34" charset="0"/>
        <a:buChar char="–"/>
        <a:defRPr sz="5100" kern="1200">
          <a:solidFill>
            <a:schemeClr val="tx1"/>
          </a:solidFill>
          <a:latin typeface="+mn-lt"/>
          <a:ea typeface="+mn-ea"/>
          <a:cs typeface="+mn-cs"/>
        </a:defRPr>
      </a:lvl4pPr>
      <a:lvl5pPr marL="5256863" indent="-584096" algn="l" defTabSz="2336383" rtl="0" eaLnBrk="1" latinLnBrk="0" hangingPunct="1">
        <a:spcBef>
          <a:spcPct val="20000"/>
        </a:spcBef>
        <a:buFont typeface="Arial" pitchFamily="34" charset="0"/>
        <a:buChar char="»"/>
        <a:defRPr sz="5100" kern="1200">
          <a:solidFill>
            <a:schemeClr val="tx1"/>
          </a:solidFill>
          <a:latin typeface="+mn-lt"/>
          <a:ea typeface="+mn-ea"/>
          <a:cs typeface="+mn-cs"/>
        </a:defRPr>
      </a:lvl5pPr>
      <a:lvl6pPr marL="6425054" indent="-584096" algn="l" defTabSz="2336383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6pPr>
      <a:lvl7pPr marL="7593246" indent="-584096" algn="l" defTabSz="2336383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7pPr>
      <a:lvl8pPr marL="8761438" indent="-584096" algn="l" defTabSz="2336383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8pPr>
      <a:lvl9pPr marL="9929630" indent="-584096" algn="l" defTabSz="2336383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336383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168192" algn="l" defTabSz="2336383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2pPr>
      <a:lvl3pPr marL="2336383" algn="l" defTabSz="2336383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3pPr>
      <a:lvl4pPr marL="3504575" algn="l" defTabSz="2336383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4pPr>
      <a:lvl5pPr marL="4672767" algn="l" defTabSz="2336383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5pPr>
      <a:lvl6pPr marL="5840959" algn="l" defTabSz="2336383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6pPr>
      <a:lvl7pPr marL="7009150" algn="l" defTabSz="2336383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7pPr>
      <a:lvl8pPr marL="8177342" algn="l" defTabSz="2336383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8pPr>
      <a:lvl9pPr marL="9345534" algn="l" defTabSz="2336383" rtl="0" eaLnBrk="1" latinLnBrk="0" hangingPunct="1">
        <a:defRPr sz="4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D:\新桌面\9.4 新博士答辩公告-学术海报-欢迎莅临模板\热烈欢迎.jpg热烈欢迎"/>
          <p:cNvPicPr>
            <a:picLocks noChangeAspect="1"/>
          </p:cNvPicPr>
          <p:nvPr/>
        </p:nvPicPr>
        <p:blipFill>
          <a:blip r:embed="rId2">
            <a:lum contrast="6000"/>
          </a:blip>
          <a:srcRect/>
          <a:stretch>
            <a:fillRect/>
          </a:stretch>
        </p:blipFill>
        <p:spPr>
          <a:xfrm>
            <a:off x="0" y="-3203921"/>
            <a:ext cx="18428699" cy="327617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00422" y="9731705"/>
            <a:ext cx="10427855" cy="6234784"/>
          </a:xfrm>
          <a:prstGeom prst="rect">
            <a:avLst/>
          </a:prstGeom>
          <a:noFill/>
          <a:effectLst>
            <a:outerShdw dist="381000" dir="2700000" sx="72000" sy="72000" algn="tl" rotWithShape="0">
              <a:prstClr val="black">
                <a:alpha val="32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870" b="1" dirty="0">
                <a:solidFill>
                  <a:srgbClr val="FFF2A5"/>
                </a:solidFill>
                <a:latin typeface="华文隶书" panose="02010800040101010101" pitchFamily="2" charset="-122"/>
                <a:ea typeface="华文隶书" panose="02010800040101010101" pitchFamily="2" charset="-122"/>
                <a:cs typeface="+mj-cs"/>
              </a:rPr>
              <a:t>中国航空规划设计</a:t>
            </a:r>
            <a:endParaRPr lang="en-US" altLang="zh-CN" sz="8870" b="1" dirty="0">
              <a:solidFill>
                <a:srgbClr val="FFF2A5"/>
              </a:solidFill>
              <a:latin typeface="华文隶书" panose="02010800040101010101" pitchFamily="2" charset="-122"/>
              <a:ea typeface="华文隶书" panose="02010800040101010101" pitchFamily="2" charset="-122"/>
              <a:cs typeface="+mj-cs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870" b="1" dirty="0">
                <a:solidFill>
                  <a:srgbClr val="FFF2A5"/>
                </a:solidFill>
                <a:latin typeface="华文隶书" panose="02010800040101010101" pitchFamily="2" charset="-122"/>
                <a:ea typeface="华文隶书" panose="02010800040101010101" pitchFamily="2" charset="-122"/>
                <a:cs typeface="+mj-cs"/>
              </a:rPr>
              <a:t>研究总院有限公司</a:t>
            </a:r>
            <a:endParaRPr lang="en-US" altLang="zh-CN" sz="8870" b="1" dirty="0">
              <a:solidFill>
                <a:srgbClr val="FFF2A5"/>
              </a:solidFill>
              <a:latin typeface="华文隶书" panose="02010800040101010101" pitchFamily="2" charset="-122"/>
              <a:ea typeface="华文隶书" panose="02010800040101010101" pitchFamily="2" charset="-122"/>
              <a:cs typeface="+mj-cs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870" b="1" dirty="0">
                <a:solidFill>
                  <a:srgbClr val="FFF2A5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邓寅东</a:t>
            </a:r>
            <a:r>
              <a:rPr lang="zh-CN" altLang="en-US" sz="8870" b="1" dirty="0">
                <a:solidFill>
                  <a:srgbClr val="FFF2A5"/>
                </a:solidFill>
                <a:latin typeface="华文隶书" panose="02010800040101010101" pitchFamily="2" charset="-122"/>
                <a:ea typeface="华文隶书" panose="02010800040101010101" pitchFamily="2" charset="-122"/>
                <a:cs typeface="+mj-cs"/>
              </a:rPr>
              <a:t>副总经理一行</a:t>
            </a:r>
          </a:p>
        </p:txBody>
      </p:sp>
      <p:sp>
        <p:nvSpPr>
          <p:cNvPr id="2" name="文本框 1" descr="7b0a20202020227461726765744d6f64756c65223a202270726f636573734f6e6c696e65466f6e7473220a7d0a"/>
          <p:cNvSpPr txBox="1"/>
          <p:nvPr/>
        </p:nvSpPr>
        <p:spPr>
          <a:xfrm>
            <a:off x="2103107" y="3924730"/>
            <a:ext cx="14246208" cy="4311630"/>
          </a:xfrm>
          <a:prstGeom prst="rect">
            <a:avLst/>
          </a:prstGeom>
          <a:noFill/>
          <a:effectLst>
            <a:glow>
              <a:schemeClr val="accent2">
                <a:satMod val="175000"/>
                <a:alpha val="40000"/>
              </a:schemeClr>
            </a:glow>
            <a:outerShdw blurRad="50800" dist="50800" dir="5400000" sx="81000" sy="81000" algn="ctr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none" rtlCol="0">
            <a:spAutoFit/>
          </a:bodyPr>
          <a:lstStyle/>
          <a:p>
            <a:r>
              <a:rPr lang="zh-CN" altLang="en-US" sz="27418">
                <a:solidFill>
                  <a:srgbClr val="FBE9A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  <a:sym typeface="汉仪雅酷黑简" panose="00020600040101010101" charset="-122"/>
              </a:rPr>
              <a:t>热烈欢迎</a:t>
            </a:r>
          </a:p>
        </p:txBody>
      </p:sp>
      <p:sp>
        <p:nvSpPr>
          <p:cNvPr id="3" name="文本框 2" descr="7b0a20202020227461726765744d6f64756c65223a202270726f636573734f6e6c696e65466f6e7473220a7d0a"/>
          <p:cNvSpPr txBox="1"/>
          <p:nvPr/>
        </p:nvSpPr>
        <p:spPr>
          <a:xfrm>
            <a:off x="2256732" y="18442170"/>
            <a:ext cx="13941637" cy="2450223"/>
          </a:xfrm>
          <a:prstGeom prst="rect">
            <a:avLst/>
          </a:prstGeom>
          <a:noFill/>
          <a:effectLst>
            <a:glow>
              <a:schemeClr val="accent1">
                <a:alpha val="39000"/>
              </a:schemeClr>
            </a:glow>
            <a:outerShdw dist="38100" dir="2700000" sx="42000" sy="42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extrusionClr>
              <a:schemeClr val="bg1"/>
            </a:extrusionClr>
          </a:sp3d>
        </p:spPr>
        <p:txBody>
          <a:bodyPr wrap="none" rtlCol="0">
            <a:spAutoFit/>
          </a:bodyPr>
          <a:lstStyle/>
          <a:p>
            <a:r>
              <a:rPr lang="zh-CN" altLang="en-US" sz="15322">
                <a:solidFill>
                  <a:srgbClr val="FBE9A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  <a:sym typeface="汉仪雅酷黑简" panose="00020600040101010101" charset="-122"/>
              </a:rPr>
              <a:t>来我院调研交流</a:t>
            </a:r>
          </a:p>
        </p:txBody>
      </p:sp>
    </p:spTree>
    <p:extLst>
      <p:ext uri="{BB962C8B-B14F-4D97-AF65-F5344CB8AC3E}">
        <p14:creationId xmlns:p14="http://schemas.microsoft.com/office/powerpoint/2010/main" val="3396807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17</Words>
  <Application>Microsoft Office PowerPoint</Application>
  <PresentationFormat>自定义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汉仪雅酷黑简</vt:lpstr>
      <vt:lpstr>华文隶书</vt:lpstr>
      <vt:lpstr>宋体</vt:lpstr>
      <vt:lpstr>Arial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USER</cp:lastModifiedBy>
  <cp:revision>35</cp:revision>
  <dcterms:created xsi:type="dcterms:W3CDTF">2022-09-20T08:17:50Z</dcterms:created>
  <dcterms:modified xsi:type="dcterms:W3CDTF">2023-04-19T07:09:15Z</dcterms:modified>
</cp:coreProperties>
</file>